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09DE-B395-C396-1642-4D7A6AA34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DA0C0-7080-F362-BDAA-F5ADE719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EE29-8AE6-20B5-C43A-4363BCA8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672CB-3D32-50F4-2C6C-AB6BC50C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78091-6A05-89F1-9183-3F535043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796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F39C-6D5D-FFC8-1EA5-75704DC6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F70BE-E27D-023B-4341-9F71CA5E1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36EE-E172-EC3A-A8CB-81D84395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93C47-3BFA-73EF-C86D-74E0797C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384DC-5128-155F-A5D6-BA0EAEE2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215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40057-E842-DA9C-E57E-F712B68BD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37A27-5C7A-6D38-6A95-C6E2AE377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8CDE-FDB0-DE21-2D7A-CC20413B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BC66-CC52-4313-DDE9-BED72725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0FC52-FF51-0F2C-022B-71F09DDB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375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7DDE-3701-9A21-F5CC-CDABDA3F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2958-820D-F444-70A9-4B343E9E5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71432-082B-84DD-5184-7C15B1F2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ABEB-DFDA-7222-2429-30FEB8A0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DC357-09C4-26E2-C3D7-D77EFA31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58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1FE1-8280-3AFB-0629-798F725B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50496-E3B1-FDEA-AF07-C148A7E7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108E-001C-5835-5137-12C0E1FE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1294D-52D8-9B2D-F331-BF2F7E56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BE7A-9F5A-6405-711F-ACA98E36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091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26B8-7F97-FC81-B02B-69D1107D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2B05-6554-B539-27F4-0218DFC2D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50A5B-6E00-D6CD-507F-1CFF99106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D693-0EF3-7E7F-1B40-A868A855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CBD84-8459-BB20-B97A-9E5A0C91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A91EC-6543-B09C-1639-97D1D413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243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57CD-EEBC-F926-63D6-BEA54EE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143F-859D-72B6-6B7E-D2916129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822F2-7499-D5C9-916E-16DCA59B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7487B-5F3A-EA15-5D60-696A7F629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7D171-6028-E560-677E-4D5D53E0F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704C1-1279-DC9E-F338-72611F46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78FF8-8326-8CBB-F09C-CB4015C4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8F8C2-083F-8E80-471D-7927C2FD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636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1057-C6F5-793C-024C-743A61FC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B1720-FC1A-6BA0-5AFA-89B8D3D4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F07DC-58D9-8E28-EC92-85F75BA6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266B6-96FC-777C-1030-054FBAA6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073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97C3F-2A69-7275-54BE-EF527FDD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3AE94-57E5-7760-34FD-6F3A8B56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2DED3-7B40-4679-26A4-EF4D71FC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576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2CCC-77DB-A6F4-FE76-BCF65CC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5083-108F-9ABB-FCD6-574B98CE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AAD77-172B-0E0E-3FBB-5CB589231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1DE3A-7204-4C73-1EA7-8325343D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93A92-F594-7FC0-7FD7-A47ECC0C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07910-8E92-D02B-082F-DC89A0D8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485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F18C-6EFC-DA93-FE17-806D2C1C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6D832-BEC2-9FDD-C86C-E96AB6991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9C27B-115F-491F-D373-43841F97C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9AF1B-CB28-E9FA-A675-C69C43A0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09A26-C8A1-6BAB-5F19-7C4D35C1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64C10-AD31-861D-419D-52F48BC5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577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734D9-A53F-96C6-085D-9CB2AE93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22FC0-8EB3-4169-D564-56E7F09A3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708B9-00E5-9C5B-560D-E313F7AEA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6886E6-0EA2-45DB-A7F1-927C0F2A14C2}" type="datetimeFigureOut">
              <a:rPr lang="en-ZA" smtClean="0"/>
              <a:t>2025/03/13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6610B-8963-2B85-6573-5EF131E71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41C7-9A16-9CFF-1489-A71342128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F8670D-3495-4816-9605-9D36DEB7B6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522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for a insurance company&#10;&#10;AI-generated content may be incorrect.">
            <a:extLst>
              <a:ext uri="{FF2B5EF4-FFF2-40B4-BE49-F238E27FC236}">
                <a16:creationId xmlns:a16="http://schemas.microsoft.com/office/drawing/2014/main" id="{0EF01DEA-462C-E3FE-0F3E-2C1FD843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64" y="-2693"/>
            <a:ext cx="6738072" cy="1818208"/>
          </a:xfrm>
          <a:prstGeom prst="rect">
            <a:avLst/>
          </a:prstGeom>
        </p:spPr>
      </p:pic>
      <p:pic>
        <p:nvPicPr>
          <p:cNvPr id="7" name="Picture 6" descr="A blue text with a white background&#10;&#10;AI-generated content may be incorrect.">
            <a:extLst>
              <a:ext uri="{FF2B5EF4-FFF2-40B4-BE49-F238E27FC236}">
                <a16:creationId xmlns:a16="http://schemas.microsoft.com/office/drawing/2014/main" id="{D7D3E31B-3B52-6583-F372-29C044D8B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98" y="1828759"/>
            <a:ext cx="1874162" cy="394560"/>
          </a:xfrm>
          <a:prstGeom prst="rect">
            <a:avLst/>
          </a:prstGeom>
        </p:spPr>
      </p:pic>
      <p:pic>
        <p:nvPicPr>
          <p:cNvPr id="9" name="Picture 8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41982453-9426-5EA7-7CA2-5DDCDD281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00" y="2630625"/>
            <a:ext cx="2734638" cy="481032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70752F0E-F339-994F-737E-88536F654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81" y="4424981"/>
            <a:ext cx="2412797" cy="641804"/>
          </a:xfrm>
          <a:prstGeom prst="rect">
            <a:avLst/>
          </a:prstGeom>
        </p:spPr>
      </p:pic>
      <p:pic>
        <p:nvPicPr>
          <p:cNvPr id="13" name="Picture 12" descr="A green text on a white background&#10;&#10;AI-generated content may be incorrect.">
            <a:extLst>
              <a:ext uri="{FF2B5EF4-FFF2-40B4-BE49-F238E27FC236}">
                <a16:creationId xmlns:a16="http://schemas.microsoft.com/office/drawing/2014/main" id="{4428C618-40B4-48DC-A5EC-A27AB741C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" y="2612679"/>
            <a:ext cx="2681062" cy="582010"/>
          </a:xfrm>
          <a:prstGeom prst="rect">
            <a:avLst/>
          </a:prstGeom>
        </p:spPr>
      </p:pic>
      <p:pic>
        <p:nvPicPr>
          <p:cNvPr id="15" name="Picture 14" descr="A white circle with letters in it&#10;&#10;AI-generated content may be incorrect.">
            <a:extLst>
              <a:ext uri="{FF2B5EF4-FFF2-40B4-BE49-F238E27FC236}">
                <a16:creationId xmlns:a16="http://schemas.microsoft.com/office/drawing/2014/main" id="{85ED6D44-9CBF-2ECA-3932-6D2EA793AD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89" y="2657023"/>
            <a:ext cx="1436469" cy="1379438"/>
          </a:xfrm>
          <a:prstGeom prst="rect">
            <a:avLst/>
          </a:prstGeom>
        </p:spPr>
      </p:pic>
      <p:pic>
        <p:nvPicPr>
          <p:cNvPr id="17" name="Picture 16" descr="A blue and white logo&#10;&#10;AI-generated content may be incorrect.">
            <a:extLst>
              <a:ext uri="{FF2B5EF4-FFF2-40B4-BE49-F238E27FC236}">
                <a16:creationId xmlns:a16="http://schemas.microsoft.com/office/drawing/2014/main" id="{D3F07E4D-6ED7-E50A-2D7F-947CCE4F5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0" y="1819321"/>
            <a:ext cx="1662702" cy="412061"/>
          </a:xfrm>
          <a:prstGeom prst="rect">
            <a:avLst/>
          </a:prstGeom>
        </p:spPr>
      </p:pic>
      <p:pic>
        <p:nvPicPr>
          <p:cNvPr id="19" name="Picture 18" descr="A logo of a horse&#10;&#10;AI-generated content may be incorrect.">
            <a:extLst>
              <a:ext uri="{FF2B5EF4-FFF2-40B4-BE49-F238E27FC236}">
                <a16:creationId xmlns:a16="http://schemas.microsoft.com/office/drawing/2014/main" id="{72F4D151-91F4-BCE1-15FF-D4934B9778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0" y="5485844"/>
            <a:ext cx="1663293" cy="1118483"/>
          </a:xfrm>
          <a:prstGeom prst="rect">
            <a:avLst/>
          </a:prstGeom>
        </p:spPr>
      </p:pic>
      <p:pic>
        <p:nvPicPr>
          <p:cNvPr id="21" name="Picture 20" descr="A logo for a company&#10;&#10;AI-generated content may be incorrect.">
            <a:extLst>
              <a:ext uri="{FF2B5EF4-FFF2-40B4-BE49-F238E27FC236}">
                <a16:creationId xmlns:a16="http://schemas.microsoft.com/office/drawing/2014/main" id="{33AF2D3E-D7B7-C12A-A284-2D46E80B45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79" y="3194689"/>
            <a:ext cx="2088803" cy="1183818"/>
          </a:xfrm>
          <a:prstGeom prst="rect">
            <a:avLst/>
          </a:prstGeom>
        </p:spPr>
      </p:pic>
      <p:pic>
        <p:nvPicPr>
          <p:cNvPr id="23" name="Picture 22" descr="A close up of a sign&#10;&#10;AI-generated content may be incorrect.">
            <a:extLst>
              <a:ext uri="{FF2B5EF4-FFF2-40B4-BE49-F238E27FC236}">
                <a16:creationId xmlns:a16="http://schemas.microsoft.com/office/drawing/2014/main" id="{AE2C1360-E6B3-3CF8-55B6-440FB638BB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89" y="4213708"/>
            <a:ext cx="1436469" cy="132743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4B1C285A-7E65-979E-BA10-D89AB30B37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92" y="2500786"/>
            <a:ext cx="3254022" cy="858262"/>
          </a:xfrm>
          <a:prstGeom prst="rect">
            <a:avLst/>
          </a:prstGeom>
        </p:spPr>
      </p:pic>
      <p:pic>
        <p:nvPicPr>
          <p:cNvPr id="27" name="Picture 26" descr="A purple text on a white background&#10;&#10;AI-generated content may be incorrect.">
            <a:extLst>
              <a:ext uri="{FF2B5EF4-FFF2-40B4-BE49-F238E27FC236}">
                <a16:creationId xmlns:a16="http://schemas.microsoft.com/office/drawing/2014/main" id="{6F3C1262-0FA9-FC44-7D02-E4F5D7E473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4" y="1724384"/>
            <a:ext cx="1661719" cy="519011"/>
          </a:xfrm>
          <a:prstGeom prst="rect">
            <a:avLst/>
          </a:prstGeom>
        </p:spPr>
      </p:pic>
      <p:pic>
        <p:nvPicPr>
          <p:cNvPr id="29" name="Picture 28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AF0EBFFD-A233-11E4-2793-7A083556F2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91" y="1777429"/>
            <a:ext cx="1108556" cy="578013"/>
          </a:xfrm>
          <a:prstGeom prst="rect">
            <a:avLst/>
          </a:prstGeom>
        </p:spPr>
      </p:pic>
      <p:pic>
        <p:nvPicPr>
          <p:cNvPr id="31" name="Picture 30" descr="A logo with a red and grey logo&#10;&#10;AI-generated content may be incorrect.">
            <a:extLst>
              <a:ext uri="{FF2B5EF4-FFF2-40B4-BE49-F238E27FC236}">
                <a16:creationId xmlns:a16="http://schemas.microsoft.com/office/drawing/2014/main" id="{87283D6A-D707-98B8-415C-8A4634F4AD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4" y="5485844"/>
            <a:ext cx="2114735" cy="811601"/>
          </a:xfrm>
          <a:prstGeom prst="rect">
            <a:avLst/>
          </a:prstGeom>
        </p:spPr>
      </p:pic>
      <p:pic>
        <p:nvPicPr>
          <p:cNvPr id="33" name="Picture 3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E397FAF-61FF-4AD8-FE47-481EBFAE18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8" y="4297894"/>
            <a:ext cx="1948469" cy="1089773"/>
          </a:xfrm>
          <a:prstGeom prst="rect">
            <a:avLst/>
          </a:prstGeom>
        </p:spPr>
      </p:pic>
      <p:pic>
        <p:nvPicPr>
          <p:cNvPr id="35" name="Picture 34" descr="A close-up of a logo&#10;&#10;AI-generated content may be incorrect.">
            <a:extLst>
              <a:ext uri="{FF2B5EF4-FFF2-40B4-BE49-F238E27FC236}">
                <a16:creationId xmlns:a16="http://schemas.microsoft.com/office/drawing/2014/main" id="{AC014408-08B3-895F-3D0F-8D5D81004E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5" y="3194689"/>
            <a:ext cx="1948469" cy="1064263"/>
          </a:xfrm>
          <a:prstGeom prst="rect">
            <a:avLst/>
          </a:prstGeom>
        </p:spPr>
      </p:pic>
      <p:pic>
        <p:nvPicPr>
          <p:cNvPr id="37" name="Picture 36" descr="A logo of an umbrella&#10;&#10;AI-generated content may be incorrect.">
            <a:extLst>
              <a:ext uri="{FF2B5EF4-FFF2-40B4-BE49-F238E27FC236}">
                <a16:creationId xmlns:a16="http://schemas.microsoft.com/office/drawing/2014/main" id="{57773427-341F-0587-192F-91A4989B22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85" y="1576084"/>
            <a:ext cx="1523207" cy="8156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A0E6F3-F8DB-369D-F404-17495BA1EE11}"/>
              </a:ext>
            </a:extLst>
          </p:cNvPr>
          <p:cNvSpPr txBox="1"/>
          <p:nvPr/>
        </p:nvSpPr>
        <p:spPr>
          <a:xfrm>
            <a:off x="9351436" y="746088"/>
            <a:ext cx="233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002060"/>
                </a:solidFill>
              </a:rPr>
              <a:t>www.nicheza.co.za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65571B-39F2-F399-A107-3555AEFFE215}"/>
              </a:ext>
            </a:extLst>
          </p:cNvPr>
          <p:cNvSpPr txBox="1"/>
          <p:nvPr/>
        </p:nvSpPr>
        <p:spPr>
          <a:xfrm>
            <a:off x="764312" y="81275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061 464 2095</a:t>
            </a:r>
          </a:p>
        </p:txBody>
      </p:sp>
      <p:pic>
        <p:nvPicPr>
          <p:cNvPr id="41" name="Picture 40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7A2BEAE9-89E5-1CAF-A4A4-B462760545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29" y="4543690"/>
            <a:ext cx="1629463" cy="1046189"/>
          </a:xfrm>
          <a:prstGeom prst="rect">
            <a:avLst/>
          </a:prstGeom>
        </p:spPr>
      </p:pic>
      <p:pic>
        <p:nvPicPr>
          <p:cNvPr id="43" name="Picture 42" descr="A logo with green leaves&#10;&#10;AI-generated content may be incorrect.">
            <a:extLst>
              <a:ext uri="{FF2B5EF4-FFF2-40B4-BE49-F238E27FC236}">
                <a16:creationId xmlns:a16="http://schemas.microsoft.com/office/drawing/2014/main" id="{40C4C18D-E4CA-D967-B0BF-06615790968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99" y="4063610"/>
            <a:ext cx="1418705" cy="1422234"/>
          </a:xfrm>
          <a:prstGeom prst="rect">
            <a:avLst/>
          </a:prstGeom>
        </p:spPr>
      </p:pic>
      <p:pic>
        <p:nvPicPr>
          <p:cNvPr id="45" name="Picture 44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A51A8E6D-9841-79D8-ED7B-47FC02E5DFD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34" y="3324885"/>
            <a:ext cx="2771875" cy="888823"/>
          </a:xfrm>
          <a:prstGeom prst="rect">
            <a:avLst/>
          </a:prstGeom>
        </p:spPr>
      </p:pic>
      <p:pic>
        <p:nvPicPr>
          <p:cNvPr id="47" name="Picture 46" descr="A logo for a company&#10;&#10;AI-generated content may be incorrect.">
            <a:extLst>
              <a:ext uri="{FF2B5EF4-FFF2-40B4-BE49-F238E27FC236}">
                <a16:creationId xmlns:a16="http://schemas.microsoft.com/office/drawing/2014/main" id="{EE3D04FB-BB4F-368C-2260-603860E36D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91" y="5776532"/>
            <a:ext cx="2001016" cy="769337"/>
          </a:xfrm>
          <a:prstGeom prst="rect">
            <a:avLst/>
          </a:prstGeom>
        </p:spPr>
      </p:pic>
      <p:pic>
        <p:nvPicPr>
          <p:cNvPr id="49" name="Picture 48" descr="A logo with text on it&#10;&#10;AI-generated content may be incorrect.">
            <a:extLst>
              <a:ext uri="{FF2B5EF4-FFF2-40B4-BE49-F238E27FC236}">
                <a16:creationId xmlns:a16="http://schemas.microsoft.com/office/drawing/2014/main" id="{C878F13D-0E35-3D27-0235-D48AED76FA9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4" y="5574876"/>
            <a:ext cx="1859950" cy="5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for a insurance company&#10;&#10;AI-generated content may be incorrect.">
            <a:extLst>
              <a:ext uri="{FF2B5EF4-FFF2-40B4-BE49-F238E27FC236}">
                <a16:creationId xmlns:a16="http://schemas.microsoft.com/office/drawing/2014/main" id="{0EF01DEA-462C-E3FE-0F3E-2C1FD843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2" y="118698"/>
            <a:ext cx="6738072" cy="1818208"/>
          </a:xfrm>
          <a:prstGeom prst="rect">
            <a:avLst/>
          </a:prstGeom>
        </p:spPr>
      </p:pic>
      <p:pic>
        <p:nvPicPr>
          <p:cNvPr id="7" name="Picture 6" descr="A blue text with a white background&#10;&#10;AI-generated content may be incorrect.">
            <a:extLst>
              <a:ext uri="{FF2B5EF4-FFF2-40B4-BE49-F238E27FC236}">
                <a16:creationId xmlns:a16="http://schemas.microsoft.com/office/drawing/2014/main" id="{D7D3E31B-3B52-6583-F372-29C044D8B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81" y="3401325"/>
            <a:ext cx="1511672" cy="318247"/>
          </a:xfrm>
          <a:prstGeom prst="rect">
            <a:avLst/>
          </a:prstGeom>
        </p:spPr>
      </p:pic>
      <p:pic>
        <p:nvPicPr>
          <p:cNvPr id="9" name="Picture 8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41982453-9426-5EA7-7CA2-5DDCDD281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6" y="3449546"/>
            <a:ext cx="1701349" cy="299273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70752F0E-F339-994F-737E-88536F654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87" y="3408646"/>
            <a:ext cx="1846662" cy="491212"/>
          </a:xfrm>
          <a:prstGeom prst="rect">
            <a:avLst/>
          </a:prstGeom>
        </p:spPr>
      </p:pic>
      <p:pic>
        <p:nvPicPr>
          <p:cNvPr id="13" name="Picture 12" descr="A green text on a white background&#10;&#10;AI-generated content may be incorrect.">
            <a:extLst>
              <a:ext uri="{FF2B5EF4-FFF2-40B4-BE49-F238E27FC236}">
                <a16:creationId xmlns:a16="http://schemas.microsoft.com/office/drawing/2014/main" id="{4428C618-40B4-48DC-A5EC-A27AB741C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70" y="2794799"/>
            <a:ext cx="1701349" cy="369332"/>
          </a:xfrm>
          <a:prstGeom prst="rect">
            <a:avLst/>
          </a:prstGeom>
        </p:spPr>
      </p:pic>
      <p:pic>
        <p:nvPicPr>
          <p:cNvPr id="15" name="Picture 14" descr="A white circle with letters in it&#10;&#10;AI-generated content may be incorrect.">
            <a:extLst>
              <a:ext uri="{FF2B5EF4-FFF2-40B4-BE49-F238E27FC236}">
                <a16:creationId xmlns:a16="http://schemas.microsoft.com/office/drawing/2014/main" id="{85ED6D44-9CBF-2ECA-3932-6D2EA793AD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97" y="2794799"/>
            <a:ext cx="1084525" cy="1041467"/>
          </a:xfrm>
          <a:prstGeom prst="rect">
            <a:avLst/>
          </a:prstGeom>
        </p:spPr>
      </p:pic>
      <p:pic>
        <p:nvPicPr>
          <p:cNvPr id="17" name="Picture 16" descr="A blue and white logo&#10;&#10;AI-generated content may be incorrect.">
            <a:extLst>
              <a:ext uri="{FF2B5EF4-FFF2-40B4-BE49-F238E27FC236}">
                <a16:creationId xmlns:a16="http://schemas.microsoft.com/office/drawing/2014/main" id="{D3F07E4D-6ED7-E50A-2D7F-947CCE4F5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70" y="2816911"/>
            <a:ext cx="1311843" cy="325109"/>
          </a:xfrm>
          <a:prstGeom prst="rect">
            <a:avLst/>
          </a:prstGeom>
        </p:spPr>
      </p:pic>
      <p:pic>
        <p:nvPicPr>
          <p:cNvPr id="19" name="Picture 18" descr="A logo of a horse&#10;&#10;AI-generated content may be incorrect.">
            <a:extLst>
              <a:ext uri="{FF2B5EF4-FFF2-40B4-BE49-F238E27FC236}">
                <a16:creationId xmlns:a16="http://schemas.microsoft.com/office/drawing/2014/main" id="{72F4D151-91F4-BCE1-15FF-D4934B9778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83" y="3905295"/>
            <a:ext cx="1007739" cy="677655"/>
          </a:xfrm>
          <a:prstGeom prst="rect">
            <a:avLst/>
          </a:prstGeom>
        </p:spPr>
      </p:pic>
      <p:pic>
        <p:nvPicPr>
          <p:cNvPr id="21" name="Picture 20" descr="A logo for a company&#10;&#10;AI-generated content may be incorrect.">
            <a:extLst>
              <a:ext uri="{FF2B5EF4-FFF2-40B4-BE49-F238E27FC236}">
                <a16:creationId xmlns:a16="http://schemas.microsoft.com/office/drawing/2014/main" id="{33AF2D3E-D7B7-C12A-A284-2D46E80B45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37" y="3645481"/>
            <a:ext cx="2088803" cy="1183818"/>
          </a:xfrm>
          <a:prstGeom prst="rect">
            <a:avLst/>
          </a:prstGeom>
        </p:spPr>
      </p:pic>
      <p:pic>
        <p:nvPicPr>
          <p:cNvPr id="23" name="Picture 22" descr="A close up of a sign&#10;&#10;AI-generated content may be incorrect.">
            <a:extLst>
              <a:ext uri="{FF2B5EF4-FFF2-40B4-BE49-F238E27FC236}">
                <a16:creationId xmlns:a16="http://schemas.microsoft.com/office/drawing/2014/main" id="{AE2C1360-E6B3-3CF8-55B6-440FB638BB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68" y="3857613"/>
            <a:ext cx="1007739" cy="931244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4B1C285A-7E65-979E-BA10-D89AB30B37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6" y="3841040"/>
            <a:ext cx="2798441" cy="738101"/>
          </a:xfrm>
          <a:prstGeom prst="rect">
            <a:avLst/>
          </a:prstGeom>
        </p:spPr>
      </p:pic>
      <p:pic>
        <p:nvPicPr>
          <p:cNvPr id="27" name="Picture 26" descr="A purple text on a white background&#10;&#10;AI-generated content may be incorrect.">
            <a:extLst>
              <a:ext uri="{FF2B5EF4-FFF2-40B4-BE49-F238E27FC236}">
                <a16:creationId xmlns:a16="http://schemas.microsoft.com/office/drawing/2014/main" id="{6F3C1262-0FA9-FC44-7D02-E4F5D7E473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61" y="2871817"/>
            <a:ext cx="808913" cy="252651"/>
          </a:xfrm>
          <a:prstGeom prst="rect">
            <a:avLst/>
          </a:prstGeom>
        </p:spPr>
      </p:pic>
      <p:pic>
        <p:nvPicPr>
          <p:cNvPr id="29" name="Picture 28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AF0EBFFD-A233-11E4-2793-7A083556F2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29" y="2892353"/>
            <a:ext cx="648076" cy="337914"/>
          </a:xfrm>
          <a:prstGeom prst="rect">
            <a:avLst/>
          </a:prstGeom>
        </p:spPr>
      </p:pic>
      <p:pic>
        <p:nvPicPr>
          <p:cNvPr id="31" name="Picture 30" descr="A logo with a red and grey logo&#10;&#10;AI-generated content may be incorrect.">
            <a:extLst>
              <a:ext uri="{FF2B5EF4-FFF2-40B4-BE49-F238E27FC236}">
                <a16:creationId xmlns:a16="http://schemas.microsoft.com/office/drawing/2014/main" id="{87283D6A-D707-98B8-415C-8A4634F4AD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41" y="3838323"/>
            <a:ext cx="2114735" cy="811601"/>
          </a:xfrm>
          <a:prstGeom prst="rect">
            <a:avLst/>
          </a:prstGeom>
        </p:spPr>
      </p:pic>
      <p:pic>
        <p:nvPicPr>
          <p:cNvPr id="33" name="Picture 3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E397FAF-61FF-4AD8-FE47-481EBFAE18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70" y="2830062"/>
            <a:ext cx="1052769" cy="588811"/>
          </a:xfrm>
          <a:prstGeom prst="rect">
            <a:avLst/>
          </a:prstGeom>
        </p:spPr>
      </p:pic>
      <p:pic>
        <p:nvPicPr>
          <p:cNvPr id="35" name="Picture 34" descr="A close-up of a logo&#10;&#10;AI-generated content may be incorrect.">
            <a:extLst>
              <a:ext uri="{FF2B5EF4-FFF2-40B4-BE49-F238E27FC236}">
                <a16:creationId xmlns:a16="http://schemas.microsoft.com/office/drawing/2014/main" id="{AC014408-08B3-895F-3D0F-8D5D81004E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32" y="3285072"/>
            <a:ext cx="1048217" cy="572541"/>
          </a:xfrm>
          <a:prstGeom prst="rect">
            <a:avLst/>
          </a:prstGeom>
        </p:spPr>
      </p:pic>
      <p:pic>
        <p:nvPicPr>
          <p:cNvPr id="37" name="Picture 36" descr="A logo of an umbrella&#10;&#10;AI-generated content may be incorrect.">
            <a:extLst>
              <a:ext uri="{FF2B5EF4-FFF2-40B4-BE49-F238E27FC236}">
                <a16:creationId xmlns:a16="http://schemas.microsoft.com/office/drawing/2014/main" id="{57773427-341F-0587-192F-91A4989B22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83" y="2646323"/>
            <a:ext cx="1074175" cy="5751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A0E6F3-F8DB-369D-F404-17495BA1EE11}"/>
              </a:ext>
            </a:extLst>
          </p:cNvPr>
          <p:cNvSpPr txBox="1"/>
          <p:nvPr/>
        </p:nvSpPr>
        <p:spPr>
          <a:xfrm>
            <a:off x="9426189" y="976591"/>
            <a:ext cx="233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002060"/>
                </a:solidFill>
              </a:rPr>
              <a:t>www.nicheza.co.za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65571B-39F2-F399-A107-3555AEFFE215}"/>
              </a:ext>
            </a:extLst>
          </p:cNvPr>
          <p:cNvSpPr txBox="1"/>
          <p:nvPr/>
        </p:nvSpPr>
        <p:spPr>
          <a:xfrm>
            <a:off x="839065" y="1043261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061 464 2095</a:t>
            </a:r>
          </a:p>
        </p:txBody>
      </p:sp>
    </p:spTree>
    <p:extLst>
      <p:ext uri="{BB962C8B-B14F-4D97-AF65-F5344CB8AC3E}">
        <p14:creationId xmlns:p14="http://schemas.microsoft.com/office/powerpoint/2010/main" val="78655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text with a white background&#10;&#10;AI-generated content may be incorrect.">
            <a:extLst>
              <a:ext uri="{FF2B5EF4-FFF2-40B4-BE49-F238E27FC236}">
                <a16:creationId xmlns:a16="http://schemas.microsoft.com/office/drawing/2014/main" id="{357E8CF2-BDF6-4D27-3F23-A2E23EB2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09" y="1029110"/>
            <a:ext cx="1640279" cy="345322"/>
          </a:xfrm>
          <a:prstGeom prst="rect">
            <a:avLst/>
          </a:prstGeom>
        </p:spPr>
      </p:pic>
      <p:pic>
        <p:nvPicPr>
          <p:cNvPr id="3" name="Picture 2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455624CA-ECBB-319A-7B18-106A9DBAF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55" y="1090386"/>
            <a:ext cx="2393375" cy="421002"/>
          </a:xfrm>
          <a:prstGeom prst="rect">
            <a:avLst/>
          </a:prstGeom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76BED471-AFE5-0FCC-21C4-6A0D85172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0" y="2396238"/>
            <a:ext cx="1807923" cy="480907"/>
          </a:xfrm>
          <a:prstGeom prst="rect">
            <a:avLst/>
          </a:prstGeom>
        </p:spPr>
      </p:pic>
      <p:pic>
        <p:nvPicPr>
          <p:cNvPr id="5" name="Picture 4" descr="A green text on a white background&#10;&#10;AI-generated content may be incorrect.">
            <a:extLst>
              <a:ext uri="{FF2B5EF4-FFF2-40B4-BE49-F238E27FC236}">
                <a16:creationId xmlns:a16="http://schemas.microsoft.com/office/drawing/2014/main" id="{7AA8645E-8F06-5692-B9F5-84E645B62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34" y="1046198"/>
            <a:ext cx="2346485" cy="509379"/>
          </a:xfrm>
          <a:prstGeom prst="rect">
            <a:avLst/>
          </a:prstGeom>
        </p:spPr>
      </p:pic>
      <p:pic>
        <p:nvPicPr>
          <p:cNvPr id="6" name="Picture 5" descr="A white circle with letters in it&#10;&#10;AI-generated content may be incorrect.">
            <a:extLst>
              <a:ext uri="{FF2B5EF4-FFF2-40B4-BE49-F238E27FC236}">
                <a16:creationId xmlns:a16="http://schemas.microsoft.com/office/drawing/2014/main" id="{01AF0274-FB86-CC08-BB4C-D78A0417B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70" y="1589065"/>
            <a:ext cx="786074" cy="754865"/>
          </a:xfrm>
          <a:prstGeom prst="rect">
            <a:avLst/>
          </a:prstGeo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4E4EE7FF-96BD-7275-720C-683F46254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87" y="999200"/>
            <a:ext cx="1455208" cy="360639"/>
          </a:xfrm>
          <a:prstGeom prst="rect">
            <a:avLst/>
          </a:prstGeom>
        </p:spPr>
      </p:pic>
      <p:pic>
        <p:nvPicPr>
          <p:cNvPr id="8" name="Picture 7" descr="A logo of a horse&#10;&#10;AI-generated content may be incorrect.">
            <a:extLst>
              <a:ext uri="{FF2B5EF4-FFF2-40B4-BE49-F238E27FC236}">
                <a16:creationId xmlns:a16="http://schemas.microsoft.com/office/drawing/2014/main" id="{6D26E53E-CA41-D67A-94AA-A351DC63C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93" y="1399169"/>
            <a:ext cx="910198" cy="612064"/>
          </a:xfrm>
          <a:prstGeom prst="rect">
            <a:avLst/>
          </a:prstGeom>
        </p:spPr>
      </p:pic>
      <p:pic>
        <p:nvPicPr>
          <p:cNvPr id="9" name="Picture 8" descr="A logo for a company&#10;&#10;AI-generated content may be incorrect.">
            <a:extLst>
              <a:ext uri="{FF2B5EF4-FFF2-40B4-BE49-F238E27FC236}">
                <a16:creationId xmlns:a16="http://schemas.microsoft.com/office/drawing/2014/main" id="{87E3BD7D-4FDD-0441-EBDD-64EC2F7A54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1" y="1445981"/>
            <a:ext cx="1143048" cy="647816"/>
          </a:xfrm>
          <a:prstGeom prst="rect">
            <a:avLst/>
          </a:prstGeom>
        </p:spPr>
      </p:pic>
      <p:pic>
        <p:nvPicPr>
          <p:cNvPr id="10" name="Picture 9" descr="A close up of a sign&#10;&#10;AI-generated content may be incorrect.">
            <a:extLst>
              <a:ext uri="{FF2B5EF4-FFF2-40B4-BE49-F238E27FC236}">
                <a16:creationId xmlns:a16="http://schemas.microsoft.com/office/drawing/2014/main" id="{DE993333-A120-7011-26FF-9F8526CE96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55" y="1589065"/>
            <a:ext cx="786074" cy="726405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F2082248-885E-CFC7-5354-D7A235736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04" y="2334727"/>
            <a:ext cx="2438259" cy="643101"/>
          </a:xfrm>
          <a:prstGeom prst="rect">
            <a:avLst/>
          </a:prstGeom>
        </p:spPr>
      </p:pic>
      <p:pic>
        <p:nvPicPr>
          <p:cNvPr id="12" name="Picture 11" descr="A purple text on a white background&#10;&#10;AI-generated content may be incorrect.">
            <a:extLst>
              <a:ext uri="{FF2B5EF4-FFF2-40B4-BE49-F238E27FC236}">
                <a16:creationId xmlns:a16="http://schemas.microsoft.com/office/drawing/2014/main" id="{A31357A8-6986-8707-C4F9-19C6CFC9C6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5" y="952399"/>
            <a:ext cx="1454349" cy="454243"/>
          </a:xfrm>
          <a:prstGeom prst="rect">
            <a:avLst/>
          </a:prstGeom>
        </p:spPr>
      </p:pic>
      <p:pic>
        <p:nvPicPr>
          <p:cNvPr id="13" name="Picture 12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E88CC00A-A63C-B617-C029-28775E3EC2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5" y="2282668"/>
            <a:ext cx="970216" cy="505881"/>
          </a:xfrm>
          <a:prstGeom prst="rect">
            <a:avLst/>
          </a:prstGeom>
        </p:spPr>
      </p:pic>
      <p:pic>
        <p:nvPicPr>
          <p:cNvPr id="14" name="Picture 13" descr="A logo with a red and grey logo&#10;&#10;AI-generated content may be incorrect.">
            <a:extLst>
              <a:ext uri="{FF2B5EF4-FFF2-40B4-BE49-F238E27FC236}">
                <a16:creationId xmlns:a16="http://schemas.microsoft.com/office/drawing/2014/main" id="{033854E5-9E39-D5DE-592C-ECF50ED9CA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24" y="2406323"/>
            <a:ext cx="1584584" cy="608138"/>
          </a:xfrm>
          <a:prstGeom prst="rect">
            <a:avLst/>
          </a:prstGeom>
        </p:spPr>
      </p:pic>
      <p:pic>
        <p:nvPicPr>
          <p:cNvPr id="15" name="Picture 1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189FFB5-FD90-2AA4-50DF-0B3927C5F9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1589065"/>
            <a:ext cx="1066254" cy="596353"/>
          </a:xfrm>
          <a:prstGeom prst="rect">
            <a:avLst/>
          </a:prstGeom>
        </p:spPr>
      </p:pic>
      <p:pic>
        <p:nvPicPr>
          <p:cNvPr id="16" name="Picture 15" descr="A close-up of a logo&#10;&#10;AI-generated content may be incorrect.">
            <a:extLst>
              <a:ext uri="{FF2B5EF4-FFF2-40B4-BE49-F238E27FC236}">
                <a16:creationId xmlns:a16="http://schemas.microsoft.com/office/drawing/2014/main" id="{989DD3D5-40D7-561E-51AA-48BB183FEE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50" y="1603025"/>
            <a:ext cx="1066254" cy="582393"/>
          </a:xfrm>
          <a:prstGeom prst="rect">
            <a:avLst/>
          </a:prstGeom>
        </p:spPr>
      </p:pic>
      <p:pic>
        <p:nvPicPr>
          <p:cNvPr id="17" name="Picture 16" descr="A logo of an umbrella&#10;&#10;AI-generated content may be incorrect.">
            <a:extLst>
              <a:ext uri="{FF2B5EF4-FFF2-40B4-BE49-F238E27FC236}">
                <a16:creationId xmlns:a16="http://schemas.microsoft.com/office/drawing/2014/main" id="{D0135096-25D7-9F6D-DE42-02F08269E7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86" y="797561"/>
            <a:ext cx="1333121" cy="713827"/>
          </a:xfrm>
          <a:prstGeom prst="rect">
            <a:avLst/>
          </a:prstGeom>
        </p:spPr>
      </p:pic>
      <p:pic>
        <p:nvPicPr>
          <p:cNvPr id="18" name="Picture 17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C2046944-E372-7D9F-7586-2EC83CD80B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96" y="1600990"/>
            <a:ext cx="891685" cy="572502"/>
          </a:xfrm>
          <a:prstGeom prst="rect">
            <a:avLst/>
          </a:prstGeom>
        </p:spPr>
      </p:pic>
      <p:pic>
        <p:nvPicPr>
          <p:cNvPr id="19" name="Picture 18" descr="A logo with green leaves&#10;&#10;AI-generated content may be incorrect.">
            <a:extLst>
              <a:ext uri="{FF2B5EF4-FFF2-40B4-BE49-F238E27FC236}">
                <a16:creationId xmlns:a16="http://schemas.microsoft.com/office/drawing/2014/main" id="{976E390C-455B-DEAE-151C-63D013297D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66" y="1568768"/>
            <a:ext cx="776353" cy="778284"/>
          </a:xfrm>
          <a:prstGeom prst="rect">
            <a:avLst/>
          </a:prstGeom>
        </p:spPr>
      </p:pic>
      <p:pic>
        <p:nvPicPr>
          <p:cNvPr id="20" name="Picture 19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FA154378-99C4-0E40-0D0C-D07501BF70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81" y="1593534"/>
            <a:ext cx="1516843" cy="486387"/>
          </a:xfrm>
          <a:prstGeom prst="rect">
            <a:avLst/>
          </a:prstGeom>
        </p:spPr>
      </p:pic>
      <p:pic>
        <p:nvPicPr>
          <p:cNvPr id="21" name="Picture 20" descr="A logo for a company&#10;&#10;AI-generated content may be incorrect.">
            <a:extLst>
              <a:ext uri="{FF2B5EF4-FFF2-40B4-BE49-F238E27FC236}">
                <a16:creationId xmlns:a16="http://schemas.microsoft.com/office/drawing/2014/main" id="{324678AD-39FB-0176-87DB-E2F75AE18B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98" y="2382530"/>
            <a:ext cx="1499374" cy="576470"/>
          </a:xfrm>
          <a:prstGeom prst="rect">
            <a:avLst/>
          </a:prstGeom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C18FF287-F18A-B016-CB52-9FD153D8AE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36" y="2459332"/>
            <a:ext cx="1393672" cy="4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5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Vikash Maharaj</dc:creator>
  <cp:lastModifiedBy>Vikash Maharaj</cp:lastModifiedBy>
  <cp:revision>1</cp:revision>
  <dcterms:created xsi:type="dcterms:W3CDTF">2025-03-13T20:35:32Z</dcterms:created>
  <dcterms:modified xsi:type="dcterms:W3CDTF">2025-03-14T06:49:53Z</dcterms:modified>
</cp:coreProperties>
</file>